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0" r:id="rId1"/>
  </p:sldMasterIdLst>
  <p:sldIdLst>
    <p:sldId id="256" r:id="rId2"/>
    <p:sldId id="257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245742-5690-4EE9-95CD-8732876C7BC3}" v="174" dt="2022-10-31T17:25:33.9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462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039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64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144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6661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540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42293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2328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646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10/31/2022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002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450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10/31/2022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282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577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3242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15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402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507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214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  <p:sldLayoutId id="2147483774" r:id="rId14"/>
    <p:sldLayoutId id="2147483775" r:id="rId15"/>
    <p:sldLayoutId id="2147483776" r:id="rId16"/>
    <p:sldLayoutId id="21474837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6412" y="1827504"/>
            <a:ext cx="3624471" cy="2577893"/>
          </a:xfrm>
        </p:spPr>
        <p:txBody>
          <a:bodyPr>
            <a:normAutofit/>
          </a:bodyPr>
          <a:lstStyle/>
          <a:p>
            <a:r>
              <a:rPr lang="en-GB" sz="3800">
                <a:cs typeface="Calibri Light"/>
              </a:rPr>
              <a:t>Tableau Slides</a:t>
            </a:r>
            <a:endParaRPr lang="en-GB" sz="3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6412" y="4497473"/>
            <a:ext cx="3624471" cy="81160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dirty="0">
                <a:cs typeface="Calibri"/>
              </a:rPr>
              <a:t>By:</a:t>
            </a:r>
            <a:br>
              <a:rPr lang="en-GB" dirty="0">
                <a:cs typeface="Calibri"/>
              </a:rPr>
            </a:br>
            <a:r>
              <a:rPr lang="en-GB" dirty="0">
                <a:cs typeface="Calibri"/>
              </a:rPr>
              <a:t>Pooja Gupta</a:t>
            </a:r>
          </a:p>
          <a:p>
            <a:endParaRPr lang="en-GB" dirty="0">
              <a:cs typeface="Calibri"/>
            </a:endParaRP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B73223CA-ADC7-60B5-C028-43A41AABA5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6363222" y="2045962"/>
            <a:ext cx="4917844" cy="276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57AF8-3517-6675-F7A6-8AFB1E35F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861416"/>
          </a:xfrm>
        </p:spPr>
        <p:txBody>
          <a:bodyPr>
            <a:normAutofit fontScale="90000"/>
          </a:bodyPr>
          <a:lstStyle/>
          <a:p>
            <a:r>
              <a:rPr lang="en-GB" dirty="0"/>
              <a:t>Average Literacy rate, growth rate and sex Ratio</a:t>
            </a:r>
          </a:p>
        </p:txBody>
      </p:sp>
      <p:pic>
        <p:nvPicPr>
          <p:cNvPr id="4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9BA6573D-A42A-CD57-2919-F2209A6EA1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7975" y="1893256"/>
            <a:ext cx="9262821" cy="4241404"/>
          </a:xfrm>
        </p:spPr>
      </p:pic>
    </p:spTree>
    <p:extLst>
      <p:ext uri="{BB962C8B-B14F-4D97-AF65-F5344CB8AC3E}">
        <p14:creationId xmlns:p14="http://schemas.microsoft.com/office/powerpoint/2010/main" val="3273187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755C732-3264-4614-8316-41F754837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9C7C6ED-4EA1-4532-A820-59A8ADEE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A197BB7-B689-4B37-8BE2-FC23F6ED6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93E4556-7891-471E-B9B7-A38508C759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F9C6176-D87B-4D8F-8BC3-FE6DF55C4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838BA48-DDFB-46B3-9EF6-031C91D27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845DA39-EEEF-94E0-5DD2-49444BC3A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619" y="4908755"/>
            <a:ext cx="9989677" cy="10547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Top and Bottom three states for Literacy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AD786D6-2C42-45AF-888B-F2038C4D0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9999652" cy="3128346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8D6659D-FA60-4C6D-A9F6-063E294AA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8448" y="5501254"/>
            <a:ext cx="96037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50E8F623-033E-098F-2597-F6CC39237C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4562" y="966050"/>
            <a:ext cx="9171037" cy="415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59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DDF02-30AB-95CE-F177-1E14495DB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015" y="699455"/>
            <a:ext cx="9601196" cy="1303867"/>
          </a:xfrm>
        </p:spPr>
        <p:txBody>
          <a:bodyPr>
            <a:normAutofit/>
          </a:bodyPr>
          <a:lstStyle/>
          <a:p>
            <a:r>
              <a:rPr lang="en-GB" sz="4000" b="1" dirty="0">
                <a:solidFill>
                  <a:schemeClr val="accent6"/>
                </a:solidFill>
                <a:highlight>
                  <a:srgbClr val="FFFF00"/>
                </a:highlight>
              </a:rPr>
              <a:t>Total Male and Female</a:t>
            </a:r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7BB04318-85DB-C5D2-DFB9-447AE0615B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2089" y="1782642"/>
            <a:ext cx="9701337" cy="4634000"/>
          </a:xfrm>
        </p:spPr>
      </p:pic>
    </p:spTree>
    <p:extLst>
      <p:ext uri="{BB962C8B-B14F-4D97-AF65-F5344CB8AC3E}">
        <p14:creationId xmlns:p14="http://schemas.microsoft.com/office/powerpoint/2010/main" val="2937595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B69B1-1ADF-D450-C317-A2209CA80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>
                <a:solidFill>
                  <a:schemeClr val="accent5"/>
                </a:solidFill>
              </a:rPr>
              <a:t>Population in Previous Census</a:t>
            </a:r>
          </a:p>
        </p:txBody>
      </p: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B2F74852-CD15-0284-48AC-59F605275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6475" y="1929970"/>
            <a:ext cx="8926845" cy="3945898"/>
          </a:xfrm>
        </p:spPr>
      </p:pic>
    </p:spTree>
    <p:extLst>
      <p:ext uri="{BB962C8B-B14F-4D97-AF65-F5344CB8AC3E}">
        <p14:creationId xmlns:p14="http://schemas.microsoft.com/office/powerpoint/2010/main" val="7151760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Organic</vt:lpstr>
      <vt:lpstr>Tableau Slides</vt:lpstr>
      <vt:lpstr>Average Literacy rate, growth rate and sex Ratio</vt:lpstr>
      <vt:lpstr>Top and Bottom three states for Literacy</vt:lpstr>
      <vt:lpstr>Total Male and Female</vt:lpstr>
      <vt:lpstr>Population in Previous Census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60</cp:revision>
  <dcterms:created xsi:type="dcterms:W3CDTF">2022-10-31T16:23:01Z</dcterms:created>
  <dcterms:modified xsi:type="dcterms:W3CDTF">2022-10-31T18:15:49Z</dcterms:modified>
</cp:coreProperties>
</file>